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3" r:id="rId9"/>
    <p:sldId id="274" r:id="rId10"/>
    <p:sldId id="262" r:id="rId11"/>
    <p:sldId id="263" r:id="rId12"/>
    <p:sldId id="277" r:id="rId13"/>
    <p:sldId id="275" r:id="rId14"/>
    <p:sldId id="276" r:id="rId15"/>
    <p:sldId id="265" r:id="rId16"/>
    <p:sldId id="266" r:id="rId17"/>
    <p:sldId id="267" r:id="rId18"/>
    <p:sldId id="270" r:id="rId19"/>
    <p:sldId id="271" r:id="rId20"/>
    <p:sldId id="268" r:id="rId21"/>
    <p:sldId id="269" r:id="rId22"/>
    <p:sldId id="26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70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4150" y="1520826"/>
            <a:ext cx="4927600" cy="2671763"/>
          </a:xfrm>
          <a:effectLst>
            <a:outerShdw blurRad="50800" dist="38100" sx="96000" sy="96000" algn="l" rotWithShape="0">
              <a:prstClr val="black">
                <a:alpha val="97000"/>
              </a:prstClr>
            </a:outerShdw>
          </a:effectLst>
        </p:spPr>
        <p:txBody>
          <a:bodyPr anchor="b"/>
          <a:lstStyle>
            <a:lvl1pPr algn="ctr">
              <a:defRPr sz="6000" b="1" cap="none" spc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53000"/>
                    </a:schemeClr>
                  </a:glow>
                  <a:outerShdw dist="22860" dir="16080000" sx="101000" sy="101000" algn="tl" rotWithShape="0">
                    <a:schemeClr val="tx1">
                      <a:alpha val="68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3735" y="5065714"/>
            <a:ext cx="5829300" cy="1655762"/>
          </a:xfrm>
        </p:spPr>
        <p:txBody>
          <a:bodyPr/>
          <a:lstStyle>
            <a:lvl1pPr marL="0" indent="0" algn="ctr">
              <a:buNone/>
              <a:defRPr sz="24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27000">
                    <a:schemeClr val="bg1">
                      <a:alpha val="24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032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865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161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790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6904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411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379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452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860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7787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8EA2-E1B3-40CF-99DC-020312789E9B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B163-8467-47B5-BECE-0963EBB64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507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38EA2-E1B3-40CF-99DC-020312789E9B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6B163-8467-47B5-BECE-0963EBB64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433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irpps.ru/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76;&#1084;&#1080;&#1085;\Desktop\&#1089;&#1074;&#1077;&#1095;&#1072;%20&#1087;&#1072;&#1084;&#1103;&#1090;&#1080;\&#1052;&#1072;&#1088;&#1082;%20&#1041;&#1077;&#1088;&#1085;&#1077;&#1089;%20-%20&#1046;&#1091;&#1088;&#1072;&#1074;&#1083;&#1080;_(Inkompmusic.ru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7074" y="1390917"/>
            <a:ext cx="6792686" cy="2645505"/>
          </a:xfrm>
        </p:spPr>
        <p:txBody>
          <a:bodyPr>
            <a:noAutofit/>
          </a:bodyPr>
          <a:lstStyle/>
          <a:p>
            <a:r>
              <a:rPr lang="uk-UA" sz="6600" dirty="0" err="1" smtClean="0">
                <a:latin typeface="Times New Roman" pitchFamily="18" charset="0"/>
                <a:cs typeface="Times New Roman" pitchFamily="18" charset="0"/>
              </a:rPr>
              <a:t>Акция</a:t>
            </a:r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6600" dirty="0" err="1" smtClean="0">
                <a:latin typeface="Times New Roman" pitchFamily="18" charset="0"/>
                <a:cs typeface="Times New Roman" pitchFamily="18" charset="0"/>
              </a:rPr>
              <a:t>“Свеча</a:t>
            </a:r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6600" dirty="0" err="1" smtClean="0">
                <a:latin typeface="Times New Roman" pitchFamily="18" charset="0"/>
                <a:cs typeface="Times New Roman" pitchFamily="18" charset="0"/>
              </a:rPr>
              <a:t>памяти”</a:t>
            </a:r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Сохрановская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СОШ</a:t>
            </a:r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600" dirty="0" smtClean="0">
                <a:latin typeface="Times New Roman" pitchFamily="18" charset="0"/>
                <a:cs typeface="Times New Roman" pitchFamily="18" charset="0"/>
              </a:rPr>
            </a:b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94562" y="6352090"/>
            <a:ext cx="2380980" cy="37068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 Narrow" panose="020B0606020202030204" pitchFamily="34" charset="0"/>
                <a:hlinkClick r:id="rId3"/>
              </a:rPr>
              <a:t>Mirpps.ru</a:t>
            </a:r>
            <a:endParaRPr lang="en-US" dirty="0">
              <a:latin typeface="Arial Narrow" panose="020B0606020202030204" pitchFamily="34" charset="0"/>
              <a:hlinkClick r:id="rId3"/>
            </a:endParaRPr>
          </a:p>
        </p:txBody>
      </p:sp>
      <p:pic>
        <p:nvPicPr>
          <p:cNvPr id="4" name="Рисунок 3" descr="WhatsApp Image 2020-05-09 at 21.13.0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358" y="3769315"/>
            <a:ext cx="4416642" cy="3088685"/>
          </a:xfrm>
          <a:prstGeom prst="rect">
            <a:avLst/>
          </a:prstGeom>
        </p:spPr>
      </p:pic>
      <p:pic>
        <p:nvPicPr>
          <p:cNvPr id="7" name="Марк Бернес - Журавли_(Inkomp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3251876"/>
      </p:ext>
    </p:extLst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hatsApp Image 2020-05-09 at 21.44.5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28904" y="401773"/>
            <a:ext cx="3076202" cy="4351338"/>
          </a:xfrm>
        </p:spPr>
      </p:pic>
      <p:pic>
        <p:nvPicPr>
          <p:cNvPr id="5" name="Рисунок 4" descr="WhatsApp Image 2020-05-09 at 22.45.0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12" y="222069"/>
            <a:ext cx="4781006" cy="6374674"/>
          </a:xfrm>
          <a:prstGeom prst="rect">
            <a:avLst/>
          </a:prstGeom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hatsApp Image 2020-05-09 at 21.45.30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7317" y="480151"/>
            <a:ext cx="4311101" cy="4351338"/>
          </a:xfrm>
        </p:spPr>
      </p:pic>
      <p:pic>
        <p:nvPicPr>
          <p:cNvPr id="5" name="Содержимое 3" descr="WhatsApp Image 2020-05-09 at 22.45.4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02" y="284207"/>
            <a:ext cx="3740713" cy="5696921"/>
          </a:xfrm>
          <a:prstGeom prst="rect">
            <a:avLst/>
          </a:prstGeom>
        </p:spPr>
      </p:pic>
    </p:spTree>
  </p:cSld>
  <p:clrMapOvr>
    <a:masterClrMapping/>
  </p:clrMapOvr>
  <p:transition advTm="5000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hatsApp Image 2020-05-09 at 22.09.03 (1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823" y="304505"/>
            <a:ext cx="4807131" cy="6409507"/>
          </a:xfrm>
        </p:spPr>
      </p:pic>
      <p:pic>
        <p:nvPicPr>
          <p:cNvPr id="5" name="Рисунок 4" descr="WhatsApp Image 2020-05-09 at 22.09.0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027" y="611777"/>
            <a:ext cx="3499213" cy="4665617"/>
          </a:xfrm>
          <a:prstGeom prst="rect">
            <a:avLst/>
          </a:prstGeom>
        </p:spPr>
      </p:pic>
    </p:spTree>
  </p:cSld>
  <p:clrMapOvr>
    <a:masterClrMapping/>
  </p:clrMapOvr>
  <p:transition advTm="5000"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hatsApp Image 2020-05-08 at 21.12.27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697" y="416244"/>
            <a:ext cx="4271554" cy="5695405"/>
          </a:xfrm>
        </p:spPr>
      </p:pic>
      <p:pic>
        <p:nvPicPr>
          <p:cNvPr id="5" name="Рисунок 4" descr="WhatsApp Image 2020-05-08 at 21.12.2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267" y="463731"/>
            <a:ext cx="3708219" cy="4944292"/>
          </a:xfrm>
          <a:prstGeom prst="rect">
            <a:avLst/>
          </a:prstGeom>
        </p:spPr>
      </p:pic>
    </p:spTree>
  </p:cSld>
  <p:clrMapOvr>
    <a:masterClrMapping/>
  </p:clrMapOvr>
  <p:transition advTm="5000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hatsApp Image 2020-05-09 at 21.26.33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634" y="479640"/>
            <a:ext cx="4410741" cy="5893265"/>
          </a:xfrm>
        </p:spPr>
      </p:pic>
      <p:pic>
        <p:nvPicPr>
          <p:cNvPr id="5" name="Рисунок 4" descr="WhatsApp Image 2020-05-09 at 22.09.0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589" y="613953"/>
            <a:ext cx="3165079" cy="5636442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hatsApp Image 2020-05-09 at 20.45.06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508" y="156754"/>
            <a:ext cx="3654559" cy="6491402"/>
          </a:xfrm>
        </p:spPr>
      </p:pic>
      <p:pic>
        <p:nvPicPr>
          <p:cNvPr id="5" name="Рисунок 4" descr="WhatsApp Image 2020-05-09 at 21.10.4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748" y="430169"/>
            <a:ext cx="3874825" cy="5226046"/>
          </a:xfrm>
          <a:prstGeom prst="rect">
            <a:avLst/>
          </a:prstGeom>
        </p:spPr>
      </p:pic>
    </p:spTree>
  </p:cSld>
  <p:clrMapOvr>
    <a:masterClrMapping/>
  </p:clrMapOvr>
  <p:transition advTm="500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hatsApp Image 2020-05-09 at 21.12.10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8317" y="480150"/>
            <a:ext cx="3263504" cy="4351338"/>
          </a:xfrm>
        </p:spPr>
      </p:pic>
      <p:pic>
        <p:nvPicPr>
          <p:cNvPr id="5" name="Рисунок 4" descr="WhatsApp Image 2020-05-09 at 21.55.4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0" y="193765"/>
            <a:ext cx="4714059" cy="6285412"/>
          </a:xfrm>
          <a:prstGeom prst="rect">
            <a:avLst/>
          </a:prstGeom>
        </p:spPr>
      </p:pic>
    </p:spTree>
  </p:cSld>
  <p:clrMapOvr>
    <a:masterClrMapping/>
  </p:clrMapOvr>
  <p:transition advTm="5000"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hatsApp Image 2020-05-09 at 22.45.04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5955" y="317568"/>
            <a:ext cx="3551992" cy="4735989"/>
          </a:xfrm>
        </p:spPr>
      </p:pic>
      <p:pic>
        <p:nvPicPr>
          <p:cNvPr id="5" name="Рисунок 4" descr="WhatsApp Image 2020-05-09 at 21.57.2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" y="195943"/>
            <a:ext cx="3658009" cy="6503127"/>
          </a:xfrm>
          <a:prstGeom prst="rect">
            <a:avLst/>
          </a:prstGeom>
        </p:spPr>
      </p:pic>
    </p:spTree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hatsApp Image 2020-05-09 at 21.28.39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3814" y="414836"/>
            <a:ext cx="3263504" cy="4351338"/>
          </a:xfrm>
        </p:spPr>
      </p:pic>
      <p:pic>
        <p:nvPicPr>
          <p:cNvPr id="5" name="Рисунок 4" descr="WhatsApp Image 2020-05-09 at 22.23.2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67" y="254725"/>
            <a:ext cx="4531179" cy="6041572"/>
          </a:xfrm>
          <a:prstGeom prst="rect">
            <a:avLst/>
          </a:prstGeom>
        </p:spPr>
      </p:pic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hatsApp Image 2020-05-09 at 21.57.0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256" y="300445"/>
            <a:ext cx="5176948" cy="6242277"/>
          </a:xfrm>
        </p:spPr>
      </p:pic>
      <p:pic>
        <p:nvPicPr>
          <p:cNvPr id="5" name="Рисунок 4" descr="WhatsApp Image 2020-05-09 at 22.03.1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719" y="222069"/>
            <a:ext cx="3546566" cy="4728754"/>
          </a:xfrm>
          <a:prstGeom prst="rect">
            <a:avLst/>
          </a:prstGeom>
        </p:spPr>
      </p:pic>
    </p:spTree>
  </p:cSld>
  <p:clrMapOvr>
    <a:masterClrMapping/>
  </p:clrMapOvr>
  <p:transition advTm="6000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Содержимое 5" descr="WhatsApp Image 2020-05-09 at 21.12.10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2740" y="0"/>
            <a:ext cx="3653008" cy="4870677"/>
          </a:xfrm>
        </p:spPr>
      </p:pic>
      <p:pic>
        <p:nvPicPr>
          <p:cNvPr id="7" name="Рисунок 6" descr="WhatsApp Image 2020-05-09 at 21.16.2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33257" cy="66505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5198747"/>
      </p:ext>
    </p:extLst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hatsApp Image 2020-05-09 at 22.00.0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5254" y="440962"/>
            <a:ext cx="3263504" cy="4351338"/>
          </a:xfrm>
        </p:spPr>
      </p:pic>
      <p:pic>
        <p:nvPicPr>
          <p:cNvPr id="5" name="Рисунок 4" descr="WhatsApp Image 2020-05-09 at 21.56.3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09" y="326571"/>
            <a:ext cx="4697731" cy="6263641"/>
          </a:xfrm>
          <a:prstGeom prst="rect">
            <a:avLst/>
          </a:prstGeom>
        </p:spPr>
      </p:pic>
    </p:spTree>
  </p:cSld>
  <p:clrMapOvr>
    <a:masterClrMapping/>
  </p:clrMapOvr>
  <p:transition advTm="5000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hatsApp Image 2020-05-09 at 21.40.38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7873" y="258081"/>
            <a:ext cx="5801784" cy="4351338"/>
          </a:xfrm>
        </p:spPr>
      </p:pic>
      <p:pic>
        <p:nvPicPr>
          <p:cNvPr id="5" name="Рисунок 4" descr="WhatsApp Image 2020-05-09 at 21.54.0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80" y="418010"/>
            <a:ext cx="4085408" cy="5447211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WhatsApp Image 2020-05-09 at 21.37.55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194" y="836023"/>
            <a:ext cx="8634549" cy="4010297"/>
          </a:xfrm>
        </p:spPr>
      </p:pic>
    </p:spTree>
  </p:cSld>
  <p:clrMapOvr>
    <a:masterClrMapping/>
  </p:clrMapOvr>
  <p:transition advTm="10000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hatsApp Image 2020-05-09 at 21.15.44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8945" y="349522"/>
            <a:ext cx="3263504" cy="4351338"/>
          </a:xfrm>
        </p:spPr>
      </p:pic>
      <p:pic>
        <p:nvPicPr>
          <p:cNvPr id="5" name="Рисунок 4" descr="WhatsApp Image 2020-05-09 at 20.38.1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94" y="52304"/>
            <a:ext cx="4908057" cy="6550901"/>
          </a:xfrm>
          <a:prstGeom prst="rect">
            <a:avLst/>
          </a:prstGeom>
        </p:spPr>
      </p:pic>
    </p:spTree>
  </p:cSld>
  <p:clrMapOvr>
    <a:masterClrMapping/>
  </p:clrMapOvr>
  <p:transition advTm="5000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hatsApp Image 2020-05-09 at 21.21.56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7176" y="440962"/>
            <a:ext cx="2991545" cy="4351338"/>
          </a:xfrm>
        </p:spPr>
      </p:pic>
      <p:pic>
        <p:nvPicPr>
          <p:cNvPr id="5" name="Рисунок 4" descr="WhatsApp Image 2020-05-09 at 21.51.4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94" y="102325"/>
            <a:ext cx="4846320" cy="6461759"/>
          </a:xfrm>
          <a:prstGeom prst="rect">
            <a:avLst/>
          </a:prstGeom>
        </p:spPr>
      </p:pic>
    </p:spTree>
  </p:cSld>
  <p:clrMapOvr>
    <a:masterClrMapping/>
  </p:clrMapOvr>
  <p:transition advTm="5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hatsApp Image 2020-05-09 at 20.38.17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011" y="448973"/>
            <a:ext cx="4585063" cy="6119792"/>
          </a:xfrm>
        </p:spPr>
      </p:pic>
      <p:pic>
        <p:nvPicPr>
          <p:cNvPr id="5" name="Рисунок 4" descr="WhatsApp Image 2020-05-09 at 21.29.1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21" y="343986"/>
            <a:ext cx="3553098" cy="4737464"/>
          </a:xfrm>
          <a:prstGeom prst="rect">
            <a:avLst/>
          </a:prstGeom>
        </p:spPr>
      </p:pic>
    </p:spTree>
  </p:cSld>
  <p:clrMapOvr>
    <a:masterClrMapping/>
  </p:clrMapOvr>
  <p:transition advTm="5000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hatsApp Image 2020-05-09 at 21.44.00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3644" y="862149"/>
            <a:ext cx="4388291" cy="3812585"/>
          </a:xfrm>
        </p:spPr>
      </p:pic>
      <p:pic>
        <p:nvPicPr>
          <p:cNvPr id="5" name="Рисунок 4" descr="WhatsApp Image 2020-05-09 at 21.48.5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31" y="209006"/>
            <a:ext cx="4150254" cy="5786846"/>
          </a:xfrm>
          <a:prstGeom prst="rect">
            <a:avLst/>
          </a:prstGeom>
        </p:spPr>
      </p:pic>
    </p:spTree>
  </p:cSld>
  <p:clrMapOvr>
    <a:masterClrMapping/>
  </p:clrMapOvr>
  <p:transition advTm="5000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hatsApp Image 2020-05-10 at 13.20.59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0568" y="519340"/>
            <a:ext cx="3263504" cy="4351338"/>
          </a:xfrm>
        </p:spPr>
      </p:pic>
      <p:pic>
        <p:nvPicPr>
          <p:cNvPr id="5" name="Рисунок 4" descr="WhatsApp Image 2020-05-10 at 13.20.59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05" y="591489"/>
            <a:ext cx="5303520" cy="5887688"/>
          </a:xfrm>
          <a:prstGeom prst="rect">
            <a:avLst/>
          </a:prstGeom>
        </p:spPr>
      </p:pic>
    </p:spTree>
  </p:cSld>
  <p:clrMapOvr>
    <a:masterClrMapping/>
  </p:clrMapOvr>
  <p:transition advTm="5000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WhatsApp Image 2020-05-10 at 13.21.00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0777" y="-195943"/>
            <a:ext cx="5103223" cy="3827417"/>
          </a:xfrm>
        </p:spPr>
      </p:pic>
      <p:pic>
        <p:nvPicPr>
          <p:cNvPr id="5" name="Рисунок 4" descr="WhatsApp Image 2020-05-10 at 13.20.5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79" y="2348047"/>
            <a:ext cx="5734595" cy="4300947"/>
          </a:xfrm>
          <a:prstGeom prst="rect">
            <a:avLst/>
          </a:prstGeom>
        </p:spPr>
      </p:pic>
    </p:spTree>
  </p:cSld>
  <p:clrMapOvr>
    <a:masterClrMapping/>
  </p:clrMapOvr>
  <p:transition advTm="5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hatsApp Image 2020-05-10 at 13.20.5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92008" y="323396"/>
            <a:ext cx="3263504" cy="4351338"/>
          </a:xfrm>
        </p:spPr>
      </p:pic>
      <p:pic>
        <p:nvPicPr>
          <p:cNvPr id="5" name="Рисунок 4" descr="WhatsApp Image 2020-05-10 at 13.20.58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53" y="182879"/>
            <a:ext cx="4702628" cy="6270171"/>
          </a:xfrm>
          <a:prstGeom prst="rect">
            <a:avLst/>
          </a:prstGeom>
        </p:spPr>
      </p:pic>
    </p:spTree>
  </p:cSld>
  <p:clrMapOvr>
    <a:masterClrMapping/>
  </p:clrMapOvr>
  <p:transition advTm="5000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2</Words>
  <Application>Microsoft Office PowerPoint</Application>
  <PresentationFormat>Экран (4:3)</PresentationFormat>
  <Paragraphs>2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Акция  “Свеча памяти” МБОУ Сохрановская СОШ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pptforschool.ru</dc:creator>
  <cp:lastModifiedBy>Админ</cp:lastModifiedBy>
  <cp:revision>14</cp:revision>
  <dcterms:created xsi:type="dcterms:W3CDTF">2018-04-28T16:26:06Z</dcterms:created>
  <dcterms:modified xsi:type="dcterms:W3CDTF">2020-05-10T14:27:16Z</dcterms:modified>
</cp:coreProperties>
</file>